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57" r:id="rId4"/>
    <p:sldId id="262" r:id="rId5"/>
    <p:sldId id="261" r:id="rId6"/>
    <p:sldId id="260" r:id="rId7"/>
    <p:sldId id="259" r:id="rId8"/>
    <p:sldId id="267" r:id="rId9"/>
    <p:sldId id="268" r:id="rId10"/>
    <p:sldId id="272" r:id="rId11"/>
    <p:sldId id="271" r:id="rId12"/>
    <p:sldId id="25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160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B4D0918-C3D6-4D84-8B6C-6B568926C4AE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1E69-411A-449D-9AAD-3A19B1D4A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918-C3D6-4D84-8B6C-6B568926C4AE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1E69-411A-449D-9AAD-3A19B1D4A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918-C3D6-4D84-8B6C-6B568926C4AE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1E69-411A-449D-9AAD-3A19B1D4A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918-C3D6-4D84-8B6C-6B568926C4AE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1E69-411A-449D-9AAD-3A19B1D4A168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918-C3D6-4D84-8B6C-6B568926C4AE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1E69-411A-449D-9AAD-3A19B1D4A168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918-C3D6-4D84-8B6C-6B568926C4AE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1E69-411A-449D-9AAD-3A19B1D4A1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918-C3D6-4D84-8B6C-6B568926C4AE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1E69-411A-449D-9AAD-3A19B1D4A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918-C3D6-4D84-8B6C-6B568926C4AE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1E69-411A-449D-9AAD-3A19B1D4A168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918-C3D6-4D84-8B6C-6B568926C4AE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1E69-411A-449D-9AAD-3A19B1D4A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918-C3D6-4D84-8B6C-6B568926C4AE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1E69-411A-449D-9AAD-3A19B1D4A1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0918-C3D6-4D84-8B6C-6B568926C4AE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1E69-411A-449D-9AAD-3A19B1D4A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4D0918-C3D6-4D84-8B6C-6B568926C4AE}" type="datetimeFigureOut">
              <a:rPr lang="sk-SK" smtClean="0"/>
              <a:pPr/>
              <a:t>21. 4. 2013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8D81E69-411A-449D-9AAD-3A19B1D4A16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Vstupné Zariadenia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Veronika  </a:t>
            </a:r>
            <a:r>
              <a:rPr lang="sk-SK" dirty="0" err="1" smtClean="0"/>
              <a:t>Filipovská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84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Webkamera</a:t>
            </a:r>
            <a:endParaRPr lang="sk-SK" dirty="0"/>
          </a:p>
        </p:txBody>
      </p:sp>
      <p:pic>
        <p:nvPicPr>
          <p:cNvPr id="1028" name="Picture 4" descr="http://www.obchodny-dom.sk/file.phtml/300678/katalog/14382-Webcam_WB-1400T-vis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4373" y="3298432"/>
            <a:ext cx="1944216" cy="2271956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je zariadenie slúžiace na snímanie pohyblivého obrazu alebo statických obrázkov, a ich prenos do počítača pre ďalšie spracovanie.</a:t>
            </a:r>
            <a:endParaRPr lang="sk-SK" sz="2000" dirty="0"/>
          </a:p>
        </p:txBody>
      </p:sp>
      <p:sp>
        <p:nvSpPr>
          <p:cNvPr id="5" name="Tlačidlo akcie: Domov 4">
            <a:hlinkClick r:id="rId3" action="ppaction://hlinksldjump" highlightClick="1"/>
          </p:cNvPr>
          <p:cNvSpPr/>
          <p:nvPr/>
        </p:nvSpPr>
        <p:spPr>
          <a:xfrm>
            <a:off x="7956376" y="5445224"/>
            <a:ext cx="250328" cy="2503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mikrofón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je to zariadenie určené na vstup zvukovej informácie do počítača, pripája sa ku zvukovej karte počítača, ktorá zabezpečuje digitalizáciu zvuku. </a:t>
            </a:r>
            <a:endParaRPr lang="sk-SK" sz="2000" dirty="0"/>
          </a:p>
        </p:txBody>
      </p:sp>
      <p:pic>
        <p:nvPicPr>
          <p:cNvPr id="4" name="Picture 2" descr="http://media0.jex.cz/images/media0:4b502dcf118fc.jpg/mikro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91296"/>
            <a:ext cx="2230266" cy="2232248"/>
          </a:xfrm>
          <a:prstGeom prst="rect">
            <a:avLst/>
          </a:prstGeom>
          <a:noFill/>
        </p:spPr>
      </p:pic>
      <p:sp>
        <p:nvSpPr>
          <p:cNvPr id="5" name="Tlačidlo akcie: Domov 4">
            <a:hlinkClick r:id="rId3" action="ppaction://hlinksldjump" highlightClick="1"/>
          </p:cNvPr>
          <p:cNvSpPr/>
          <p:nvPr/>
        </p:nvSpPr>
        <p:spPr>
          <a:xfrm>
            <a:off x="7956376" y="5373216"/>
            <a:ext cx="250328" cy="2503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2348880"/>
            <a:ext cx="7488832" cy="3456384"/>
          </a:xfrm>
        </p:spPr>
        <p:txBody>
          <a:bodyPr>
            <a:normAutofit fontScale="92500"/>
          </a:bodyPr>
          <a:lstStyle/>
          <a:p>
            <a:r>
              <a:rPr lang="sk-SK" sz="1000" dirty="0"/>
              <a:t>http://</a:t>
            </a:r>
            <a:r>
              <a:rPr lang="sk-SK" sz="1000" dirty="0" smtClean="0"/>
              <a:t>sk.wikipedia.org/wiki/Vstupn%C3%A9_zariadenie </a:t>
            </a:r>
          </a:p>
          <a:p>
            <a:r>
              <a:rPr lang="sk-SK" sz="1000" dirty="0"/>
              <a:t>http://</a:t>
            </a:r>
            <a:r>
              <a:rPr lang="sk-SK" sz="1000" dirty="0" smtClean="0"/>
              <a:t>jogin-web.ic.cz/input.html </a:t>
            </a:r>
          </a:p>
          <a:p>
            <a:r>
              <a:rPr lang="sk-SK" sz="1000" dirty="0" smtClean="0"/>
              <a:t>http://www.extradarcek.sk/fotky5570/fotos/_vyrn_2203USB-pocitacova-mys-s-kamienkami- </a:t>
            </a:r>
          </a:p>
          <a:p>
            <a:r>
              <a:rPr lang="sk-SK" sz="1000" dirty="0"/>
              <a:t>http://</a:t>
            </a:r>
            <a:r>
              <a:rPr lang="sk-SK" sz="1000" dirty="0" smtClean="0"/>
              <a:t>files.agem.sk/mainpict/e_m/metcode50.jpg</a:t>
            </a:r>
          </a:p>
          <a:p>
            <a:pPr marL="171450" indent="-171450"/>
            <a:r>
              <a:rPr lang="sk-SK" sz="1000" dirty="0" smtClean="0"/>
              <a:t>  ruzova.jpg.jpg%3Bhttp%253A%252F%252Fobrazky.vychytane.sk%252Fp%252F2626%252Fklavesnica-pre-zenske.html%3B1400%3B654 </a:t>
            </a:r>
            <a:endParaRPr lang="sk-SK" sz="1000" dirty="0"/>
          </a:p>
          <a:p>
            <a:r>
              <a:rPr lang="sk-SK" sz="1000" dirty="0"/>
              <a:t>http://</a:t>
            </a:r>
            <a:r>
              <a:rPr lang="sk-SK" sz="1000" dirty="0" smtClean="0"/>
              <a:t>www.vychytane.sk/filesystem/image/200911/2626-0-klavesnica-pre-zenske.jpg </a:t>
            </a:r>
          </a:p>
          <a:p>
            <a:r>
              <a:rPr lang="sk-SK" sz="1000" dirty="0"/>
              <a:t>http://</a:t>
            </a:r>
            <a:r>
              <a:rPr lang="sk-SK" sz="1000" dirty="0" smtClean="0"/>
              <a:t>www.modesto.sk/uploads/images/product/Optosn%C3%ADma%C4%8D.jpg.large.jpg </a:t>
            </a:r>
          </a:p>
          <a:p>
            <a:r>
              <a:rPr lang="sk-SK" sz="1000" dirty="0"/>
              <a:t>http://</a:t>
            </a:r>
            <a:r>
              <a:rPr lang="sk-SK" sz="1000" dirty="0" smtClean="0"/>
              <a:t>skola.dvp.sk/wp-content/uploads/2008/09/ske1.jpg </a:t>
            </a:r>
          </a:p>
          <a:p>
            <a:r>
              <a:rPr lang="sk-SK" sz="1000" dirty="0"/>
              <a:t>http://</a:t>
            </a:r>
            <a:r>
              <a:rPr lang="sk-SK" sz="1000" dirty="0" smtClean="0"/>
              <a:t>www.mytechsupportstore.com/blog/wp-content/uploads/2010/06/TSST-SD-M1912a.jpg </a:t>
            </a:r>
          </a:p>
          <a:p>
            <a:r>
              <a:rPr lang="sk-SK" sz="1000" dirty="0"/>
              <a:t>http://</a:t>
            </a:r>
            <a:r>
              <a:rPr lang="sk-SK" sz="1000" dirty="0" smtClean="0"/>
              <a:t>www.techclump.com/wp-content/uploads/2011/06/Scanner.jpg</a:t>
            </a:r>
          </a:p>
          <a:p>
            <a:r>
              <a:rPr lang="sk-SK" sz="1000" dirty="0" smtClean="0"/>
              <a:t>http://media0.jex.cz/images/media0:4b502dcf118fc.jpg/mikrofon.jpg</a:t>
            </a:r>
          </a:p>
          <a:p>
            <a:r>
              <a:rPr lang="sk-SK" sz="1000" dirty="0" smtClean="0"/>
              <a:t>http://sk.wikipedia.org/wiki/Webkamera</a:t>
            </a:r>
          </a:p>
          <a:p>
            <a:r>
              <a:rPr lang="sk-SK" sz="1000" dirty="0" smtClean="0"/>
              <a:t>http://sk.wikipedia.org/wiki/Mikrof%C3%B3n_(po%C4%8D%C3%ADta%C4%8D)</a:t>
            </a:r>
          </a:p>
          <a:p>
            <a:r>
              <a:rPr lang="sk-SK" sz="1000" dirty="0" smtClean="0"/>
              <a:t>http://www.obchodny-dom.sk/file.phtml/300678/katalog/14382-Webcam_WB-1400T-visual.jpg</a:t>
            </a:r>
          </a:p>
          <a:p>
            <a:endParaRPr lang="sk-SK" sz="1000" dirty="0" smtClean="0"/>
          </a:p>
          <a:p>
            <a:endParaRPr lang="sk-SK" sz="1000" dirty="0" smtClean="0"/>
          </a:p>
        </p:txBody>
      </p:sp>
    </p:spTree>
    <p:extLst>
      <p:ext uri="{BB962C8B-B14F-4D97-AF65-F5344CB8AC3E}">
        <p14:creationId xmlns:p14="http://schemas.microsoft.com/office/powerpoint/2010/main" val="19628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2132856"/>
            <a:ext cx="6400800" cy="3744416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 smtClean="0">
                <a:hlinkClick r:id="" action="ppaction://hlinkshowjump?jump=firstslide"/>
              </a:rPr>
              <a:t>Úvod</a:t>
            </a:r>
            <a:r>
              <a:rPr lang="sk-SK" b="1" dirty="0" smtClean="0"/>
              <a:t> </a:t>
            </a:r>
          </a:p>
          <a:p>
            <a:r>
              <a:rPr lang="sk-SK" b="1" dirty="0" smtClean="0">
                <a:hlinkClick r:id="rId2" action="ppaction://hlinksldjump"/>
              </a:rPr>
              <a:t>Čo je vstupné zariadenie</a:t>
            </a:r>
            <a:endParaRPr lang="sk-SK" b="1" dirty="0" smtClean="0"/>
          </a:p>
          <a:p>
            <a:r>
              <a:rPr lang="sk-SK" b="1" dirty="0" smtClean="0">
                <a:hlinkClick r:id="rId3" action="ppaction://hlinksldjump"/>
              </a:rPr>
              <a:t>Klávesnica</a:t>
            </a:r>
            <a:endParaRPr lang="sk-SK" b="1" dirty="0" smtClean="0"/>
          </a:p>
          <a:p>
            <a:r>
              <a:rPr lang="sk-SK" b="1" dirty="0" smtClean="0">
                <a:hlinkClick r:id="rId4" action="ppaction://hlinksldjump"/>
              </a:rPr>
              <a:t>Myš </a:t>
            </a:r>
            <a:endParaRPr lang="sk-SK" b="1" dirty="0" smtClean="0"/>
          </a:p>
          <a:p>
            <a:r>
              <a:rPr lang="sk-SK" b="1" dirty="0" smtClean="0">
                <a:hlinkClick r:id="rId5" action="ppaction://hlinksldjump"/>
              </a:rPr>
              <a:t>Optické snímače</a:t>
            </a:r>
            <a:endParaRPr lang="sk-SK" b="1" dirty="0" smtClean="0"/>
          </a:p>
          <a:p>
            <a:r>
              <a:rPr lang="sk-SK" b="1" dirty="0" smtClean="0">
                <a:hlinkClick r:id="rId6" action="ppaction://hlinksldjump"/>
              </a:rPr>
              <a:t>Grafický </a:t>
            </a:r>
            <a:r>
              <a:rPr lang="sk-SK" b="1" dirty="0" err="1" smtClean="0">
                <a:hlinkClick r:id="rId6" action="ppaction://hlinksldjump"/>
              </a:rPr>
              <a:t>tablet</a:t>
            </a:r>
            <a:endParaRPr lang="sk-SK" b="1" dirty="0" smtClean="0"/>
          </a:p>
          <a:p>
            <a:r>
              <a:rPr lang="sk-SK" b="1" dirty="0" smtClean="0">
                <a:hlinkClick r:id="rId7" action="ppaction://hlinksldjump"/>
              </a:rPr>
              <a:t>Svetelné pero</a:t>
            </a:r>
            <a:endParaRPr lang="sk-SK" b="1" dirty="0" smtClean="0"/>
          </a:p>
          <a:p>
            <a:r>
              <a:rPr lang="sk-SK" b="1" dirty="0" err="1" smtClean="0">
                <a:hlinkClick r:id="rId8" action="ppaction://hlinksldjump"/>
              </a:rPr>
              <a:t>Scanner</a:t>
            </a:r>
            <a:endParaRPr lang="sk-SK" b="1" dirty="0" smtClean="0"/>
          </a:p>
          <a:p>
            <a:r>
              <a:rPr lang="sk-SK" b="1" dirty="0" err="1" smtClean="0">
                <a:hlinkClick r:id="rId9" action="ppaction://hlinksldjump"/>
              </a:rPr>
              <a:t>Webkamera</a:t>
            </a:r>
            <a:endParaRPr lang="sk-SK" b="1" dirty="0" smtClean="0"/>
          </a:p>
          <a:p>
            <a:r>
              <a:rPr lang="sk-SK" b="1" dirty="0" smtClean="0">
                <a:hlinkClick r:id="rId10" action="ppaction://hlinksldjump"/>
              </a:rPr>
              <a:t>Mikrofón</a:t>
            </a:r>
            <a:endParaRPr lang="sk-SK" b="1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91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6944816" cy="6858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Čo je vstupné zariadenie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 to zariadenie počítača </a:t>
            </a:r>
            <a:r>
              <a:rPr lang="sk-SK" dirty="0"/>
              <a:t> </a:t>
            </a:r>
            <a:r>
              <a:rPr lang="sk-SK" dirty="0" smtClean="0"/>
              <a:t>ktoré </a:t>
            </a:r>
            <a:r>
              <a:rPr lang="sk-SK" dirty="0"/>
              <a:t>umožňuje vstup údajov alebo signálov do počítača za účelom ich ďalšieho spracovania alebo ich využitia pre riadenie počítača a k nemu pripojených </a:t>
            </a:r>
            <a:r>
              <a:rPr lang="sk-SK" dirty="0" smtClean="0"/>
              <a:t>zariadení.</a:t>
            </a:r>
          </a:p>
          <a:p>
            <a:r>
              <a:rPr lang="sk-SK" dirty="0"/>
              <a:t> T</a:t>
            </a:r>
            <a:r>
              <a:rPr lang="sk-SK" dirty="0" smtClean="0"/>
              <a:t>ransformuje </a:t>
            </a:r>
            <a:r>
              <a:rPr lang="sk-SK" dirty="0"/>
              <a:t>informácie </a:t>
            </a:r>
            <a:r>
              <a:rPr lang="sk-SK" dirty="0" smtClean="0"/>
              <a:t>z vonkajšieho sveta </a:t>
            </a:r>
            <a:r>
              <a:rPr lang="sk-SK" dirty="0"/>
              <a:t>do formy použiteľnej pre </a:t>
            </a:r>
            <a:r>
              <a:rPr lang="sk-SK" dirty="0" smtClean="0"/>
              <a:t>počítač (nutná digitalizácia informácií do binárneho kódu – postupnosť 0 a 1).</a:t>
            </a:r>
            <a:endParaRPr lang="sk-SK" dirty="0"/>
          </a:p>
        </p:txBody>
      </p:sp>
      <p:sp>
        <p:nvSpPr>
          <p:cNvPr id="5" name="Tlačidlo akcie: Domov 4">
            <a:hlinkClick r:id="rId2" action="ppaction://hlinksldjump" highlightClick="1"/>
          </p:cNvPr>
          <p:cNvSpPr/>
          <p:nvPr/>
        </p:nvSpPr>
        <p:spPr>
          <a:xfrm>
            <a:off x="7812360" y="5373216"/>
            <a:ext cx="288032" cy="2503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36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ychytane.sk/filesystem/image/200911/2626-0-klavesnica-pre-zens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4976">
            <a:off x="5663030" y="3354227"/>
            <a:ext cx="2987780" cy="13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Klávesnica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2060848"/>
            <a:ext cx="6400800" cy="3528392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 Klávesnica </a:t>
            </a:r>
            <a:r>
              <a:rPr lang="sk-SK" dirty="0" smtClean="0"/>
              <a:t>je </a:t>
            </a:r>
            <a:r>
              <a:rPr lang="sk-SK" dirty="0"/>
              <a:t>zariadenie, ktoré umožňuje ručný vstup informácií. </a:t>
            </a:r>
            <a:endParaRPr lang="sk-SK" dirty="0" smtClean="0"/>
          </a:p>
          <a:p>
            <a:r>
              <a:rPr lang="sk-SK" dirty="0" smtClean="0"/>
              <a:t> Pomocou </a:t>
            </a:r>
            <a:r>
              <a:rPr lang="sk-SK" dirty="0"/>
              <a:t>klávesnice vkladáme text, príkazy a ovládame </a:t>
            </a:r>
            <a:r>
              <a:rPr lang="sk-SK" dirty="0" smtClean="0"/>
              <a:t>počítač</a:t>
            </a:r>
          </a:p>
          <a:p>
            <a:r>
              <a:rPr lang="sk-SK" dirty="0" smtClean="0"/>
              <a:t>Typy: americká, slovenská</a:t>
            </a:r>
          </a:p>
          <a:p>
            <a:r>
              <a:rPr lang="sk-SK" dirty="0" smtClean="0"/>
              <a:t>klávesnica má  na </a:t>
            </a:r>
            <a:r>
              <a:rPr lang="sk-SK" dirty="0"/>
              <a:t>niekoľko častí:</a:t>
            </a:r>
            <a:br>
              <a:rPr lang="sk-SK" dirty="0"/>
            </a:br>
            <a:r>
              <a:rPr lang="sk-SK" dirty="0" smtClean="0"/>
              <a:t>	1</a:t>
            </a:r>
            <a:r>
              <a:rPr lang="sk-SK" dirty="0"/>
              <a:t>. alfanumerická časť - základ klávesnice</a:t>
            </a:r>
            <a:br>
              <a:rPr lang="sk-SK" dirty="0"/>
            </a:br>
            <a:r>
              <a:rPr lang="sk-SK" dirty="0" smtClean="0"/>
              <a:t>	2</a:t>
            </a:r>
            <a:r>
              <a:rPr lang="sk-SK" dirty="0"/>
              <a:t>. numerická časť </a:t>
            </a:r>
            <a:br>
              <a:rPr lang="sk-SK" dirty="0"/>
            </a:br>
            <a:r>
              <a:rPr lang="sk-SK" dirty="0" smtClean="0"/>
              <a:t>	3</a:t>
            </a:r>
            <a:r>
              <a:rPr lang="sk-SK" dirty="0"/>
              <a:t>. časť funkčných kľúčov - označené ako F1 až F10</a:t>
            </a:r>
            <a:br>
              <a:rPr lang="sk-SK" dirty="0"/>
            </a:br>
            <a:r>
              <a:rPr lang="sk-SK" dirty="0" smtClean="0"/>
              <a:t>	4</a:t>
            </a:r>
            <a:r>
              <a:rPr lang="sk-SK" dirty="0"/>
              <a:t>. časť riadiacich klávesov - kurzorové klávesy, ENTER, ESC</a:t>
            </a:r>
            <a:br>
              <a:rPr lang="sk-SK" dirty="0"/>
            </a:br>
            <a:r>
              <a:rPr lang="sk-SK" dirty="0" smtClean="0"/>
              <a:t>	5</a:t>
            </a:r>
            <a:r>
              <a:rPr lang="sk-SK" dirty="0"/>
              <a:t>. indikačná časť - kontrolky (</a:t>
            </a:r>
            <a:r>
              <a:rPr lang="sk-SK" dirty="0" err="1"/>
              <a:t>LED-diódy</a:t>
            </a:r>
            <a:r>
              <a:rPr lang="sk-SK" dirty="0"/>
              <a:t>)</a:t>
            </a:r>
          </a:p>
        </p:txBody>
      </p:sp>
      <p:sp>
        <p:nvSpPr>
          <p:cNvPr id="5" name="Tlačidlo akcie: Domov 4">
            <a:hlinkClick r:id="rId3" action="ppaction://hlinksldjump" highlightClick="1"/>
          </p:cNvPr>
          <p:cNvSpPr/>
          <p:nvPr/>
        </p:nvSpPr>
        <p:spPr>
          <a:xfrm>
            <a:off x="7380312" y="5589240"/>
            <a:ext cx="288032" cy="2503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60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Myš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2348880"/>
            <a:ext cx="6400800" cy="324036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Je to rýchly ovládač počítača. </a:t>
            </a:r>
            <a:endParaRPr lang="sk-SK" dirty="0" smtClean="0"/>
          </a:p>
          <a:p>
            <a:r>
              <a:rPr lang="sk-SK" dirty="0" smtClean="0"/>
              <a:t>Pomocou </a:t>
            </a:r>
            <a:r>
              <a:rPr lang="sk-SK" dirty="0"/>
              <a:t>myši ovládame programy rýchlejšie ako s</a:t>
            </a:r>
            <a:r>
              <a:rPr lang="sk-SK" dirty="0" smtClean="0"/>
              <a:t> klávesnicou.</a:t>
            </a:r>
          </a:p>
          <a:p>
            <a:r>
              <a:rPr lang="sk-SK" dirty="0"/>
              <a:t>Druhy počítačových myší:</a:t>
            </a:r>
            <a:br>
              <a:rPr lang="sk-SK" dirty="0"/>
            </a:br>
            <a:r>
              <a:rPr lang="sk-SK" dirty="0"/>
              <a:t>a) </a:t>
            </a:r>
            <a:r>
              <a:rPr lang="sk-SK" dirty="0">
                <a:solidFill>
                  <a:schemeClr val="tx2">
                    <a:lumMod val="75000"/>
                  </a:schemeClr>
                </a:solidFill>
              </a:rPr>
              <a:t>klasická </a:t>
            </a:r>
            <a:r>
              <a:rPr lang="sk-SK" dirty="0"/>
              <a:t>- </a:t>
            </a:r>
            <a:r>
              <a:rPr lang="sk-SK" dirty="0" smtClean="0"/>
              <a:t>umožňuje </a:t>
            </a:r>
            <a:r>
              <a:rPr lang="sk-SK" dirty="0"/>
              <a:t>vstup dvojrozmernej informácie pomocou </a:t>
            </a:r>
            <a:r>
              <a:rPr lang="sk-SK" dirty="0" err="1"/>
              <a:t>guličky</a:t>
            </a:r>
            <a:r>
              <a:rPr lang="sk-SK" dirty="0"/>
              <a:t> umiestnenej v spodnej časti </a:t>
            </a:r>
            <a:r>
              <a:rPr lang="sk-SK" dirty="0" smtClean="0"/>
              <a:t>myši,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b) </a:t>
            </a:r>
            <a:r>
              <a:rPr lang="sk-SK" dirty="0">
                <a:solidFill>
                  <a:schemeClr val="tx2">
                    <a:lumMod val="75000"/>
                  </a:schemeClr>
                </a:solidFill>
              </a:rPr>
              <a:t>optická</a:t>
            </a:r>
            <a:r>
              <a:rPr lang="sk-SK" dirty="0"/>
              <a:t> - </a:t>
            </a:r>
            <a:r>
              <a:rPr lang="sk-SK" dirty="0" err="1"/>
              <a:t>gulička</a:t>
            </a:r>
            <a:r>
              <a:rPr lang="sk-SK" dirty="0"/>
              <a:t> je nahradená dvojicou svetelného vysielača a </a:t>
            </a:r>
            <a:r>
              <a:rPr lang="sk-SK" dirty="0" smtClean="0"/>
              <a:t>prijímača, </a:t>
            </a:r>
          </a:p>
          <a:p>
            <a:pPr indent="0">
              <a:buNone/>
            </a:pPr>
            <a:r>
              <a:rPr lang="sk-SK" dirty="0" smtClean="0"/>
              <a:t>c</a:t>
            </a:r>
            <a:r>
              <a:rPr lang="sk-SK" dirty="0"/>
              <a:t>) </a:t>
            </a:r>
            <a:r>
              <a:rPr lang="sk-SK" dirty="0">
                <a:solidFill>
                  <a:schemeClr val="tx2">
                    <a:lumMod val="75000"/>
                  </a:schemeClr>
                </a:solidFill>
              </a:rPr>
              <a:t>ultrazvuková</a:t>
            </a:r>
            <a:r>
              <a:rPr lang="sk-SK" dirty="0"/>
              <a:t> - pracuje na podobnom princípe ako optická; jej výhodou je, že umožňuje aj trojrozmerný </a:t>
            </a:r>
            <a:r>
              <a:rPr lang="sk-SK" dirty="0" smtClean="0"/>
              <a:t>vstup.</a:t>
            </a:r>
            <a:endParaRPr lang="sk-SK" dirty="0"/>
          </a:p>
        </p:txBody>
      </p:sp>
      <p:pic>
        <p:nvPicPr>
          <p:cNvPr id="2050" name="Picture 2" descr="http://www.extradarcek.sk/fotky5570/fotos/_vyrn_2203USB-pocitacova-mys-s-kamienkami-ruz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2643485" cy="162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lačidlo akcie: Domov 4">
            <a:hlinkClick r:id="rId3" action="ppaction://hlinksldjump" highlightClick="1"/>
          </p:cNvPr>
          <p:cNvSpPr/>
          <p:nvPr/>
        </p:nvSpPr>
        <p:spPr>
          <a:xfrm flipH="1">
            <a:off x="7884368" y="5445224"/>
            <a:ext cx="288032" cy="2503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91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Optické snímače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Používajú sa na snímanie údajov pomocou svetelného lúča, ktorý sa odrazí od snímacej </a:t>
            </a:r>
            <a:r>
              <a:rPr lang="sk-SK" sz="2400" dirty="0" smtClean="0"/>
              <a:t>plochy (snímač čiarového kódu, ručný skener,..).</a:t>
            </a:r>
            <a:endParaRPr lang="sk-SK" sz="2400" dirty="0"/>
          </a:p>
        </p:txBody>
      </p:sp>
      <p:sp>
        <p:nvSpPr>
          <p:cNvPr id="5" name="Tlačidlo akcie: Domov 4">
            <a:hlinkClick r:id="rId2" action="ppaction://hlinksldjump" highlightClick="1"/>
          </p:cNvPr>
          <p:cNvSpPr/>
          <p:nvPr/>
        </p:nvSpPr>
        <p:spPr>
          <a:xfrm>
            <a:off x="7884368" y="5445224"/>
            <a:ext cx="288032" cy="2503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GrafickÝ</a:t>
            </a:r>
            <a:r>
              <a:rPr lang="sk-SK" dirty="0" smtClean="0"/>
              <a:t> </a:t>
            </a:r>
            <a:r>
              <a:rPr lang="sk-SK" dirty="0" err="1" smtClean="0"/>
              <a:t>tabLET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</a:t>
            </a:r>
            <a:r>
              <a:rPr lang="sk-SK" dirty="0" smtClean="0"/>
              <a:t>e zariadenie </a:t>
            </a:r>
            <a:r>
              <a:rPr lang="sk-SK" dirty="0"/>
              <a:t>, ktoré umožňuje s vysokou presnosťou snímať plochu bodov na predloženej predlohe a prevádzať ich do súradníc so zvoleným </a:t>
            </a:r>
            <a:r>
              <a:rPr lang="sk-SK" dirty="0" err="1" smtClean="0"/>
              <a:t>merítkom</a:t>
            </a:r>
            <a:r>
              <a:rPr lang="sk-SK" dirty="0" smtClean="0"/>
              <a:t>.</a:t>
            </a:r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7884368" y="5445224"/>
            <a:ext cx="250328" cy="2503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utoShape 2" descr="data:image/jpeg;base64,/9j/4AAQSkZJRgABAQAAAQABAAD/2wCEAAkGBg0QDQ8NDQ8PEA8ODg0ODw0PDQ8PEA8PFBAVFBUQFBIYGyYeFxkjGRIUHy8gJCcpLSwsFR4xNTAqNScrLSkBCQoKDAwNDQ0NDSkYFBgpKSkpKSkpKSkpKSkpKSkpKSkpKSkpKSkpKSkpKSkpKSkpKSkpKSkpKSkpKSkpKSkpKf/AABEIANMA7gMBIgACEQEDEQH/xAAcAAEAAQUBAQAAAAAAAAAAAAAAAQIEBQYHAwj/xABBEAABAwIDBAgDBgQFBAMAAAABAAIDBBEFEiEGMUFRBxMiMmFxgZFCobEUI1JicpIzgqLwNGPB0fFzk9LhFSRD/8QAFgEBAQEAAAAAAAAAAAAAAAAAAAEC/8QAFhEBAQEAAAAAAAAAAAAAAAAAABEB/9oADAMBAAIRAxEAPwDuKIiAiIgIiICIiAoUogIiIChSiCFKIghSiIIRSiCEUogIiIIUoiCEUoghFKICIiAiIgIiICIiAiIgIiICIiAiIgIiICIiAiIgIiICIiAiIgIiICIiAiIgIiICIiAiIgIiICIiAiIgIiICIsPtTtPBh9MZ5Q55LgyKFlusmkO5jR/f0CDL3Urn+Gzy1WMR5rh9M1z6jK7uOsL04I3taXMbbiRMeK6AgIiICIiAiIgIiICIiAiIgIiICIud7f7b2zUNI7XVtRM07ucTTz5n052C32525c95paKQtYx33s8biC9wPcY4fCOJG/y34Sj26xOLdUOeOUrWyfMjN81rt1OZVG+0nStOARNTRvNjZzHuj18jm+qqo+laYfx6aN3jE9zD7G/1WgZ1Ieg61RdJmHvsJOthP548w92XWdotoKOb+DUQvJ+ESNzftOq4LRyFr5TPGyZri3qg2WWJ8bADpcaEkm50Ku81I74qmH9bGVDB6izlB3+6Lh1FXVUf+Er2HkwVD4D/ANuTQrNQ7c4zCLyx9Y0fE+APBH64tEV1dFzui6XWGwnp7HiYpQT+xwH1WepOkTDJO9K6I8pY3N/qFx80GzLlONY22aomxR4D4qMmHDo3C7XzkljZgOZcHPvwaxhW17Z7TxtwuofRytmlkDII+ocJHtdM8R57N3WzE68QForMM+1V1JhEf8GkANTl3Z8o6zX8rMsY8XIN26NcGMNH9okuZasiUuPeMeuUnzLnP/nW3qljAAGtAAAAAGgAG4BVICIiAiIgIiICIiCEREEoiICItM2722FK001M4GpeO04aiBpHeP5zwHDfyuFvt9tv1IdR0jvviLSytP8ABB+Fp/Gfl57uYXUOcSSSSSSSSTckneSVF1USvLGJBTvjY+Roke3M6LqnPycs7gdDbh4K7qqxtFE2Zzc9RJ/h4bXy/wCa4fQcT8shsrs66LNV1OZ1VNdxzm5jDt45Zjx5bh4hrkWJtOl43folAP7H2K9/tTR3szP1sc357luVVgVHLrLTxOJ+LIGu/cLH5rFybC0wv1Ek8BPBspe39rr+10VhWSB3dIPkQfoq7r0qNiasC8csEx/zYzC73Z/urCbDcQh79NPYcYHtqG/sNyAgujY7wD5hTC4sN43yRnnG9zfosYcUyuyOc0PvbJIx8bz7XC92V19cjj4sLZR8jf5KIypxOoOj3RzDlPCyT+q1/mqPtER71Nl/NTzvZ/Q64ViysjJtnA8HXafY2Vcswaxz3d1oLifAKjYMCbGwS1zesIp2lsbJ2Mb/APYcLN7Td4AJJ00FisXgdfVw5qqnnAe/N1jmzR9Ye3d7nRu33dc8dwVGL4lZsOHxue3KzPKWtAvNKzM8PF/hbl8i6x3K3a1osAALAAeSDcqLpPxFmknUzD88eV3uwgfJZyl6W4bXqKZ7ABcujka8Ac7Oy/Vc0BXjP23CL4RZ8niL9lnqRfyb4oPoqkrYpWB8T2va4AgtcHbx4L3XzxHIWnMwlp/E0lp9wsrS7Y4lFbJVSkDhIRKP6wVFdyRavsFjdZWU75qoMyiTJE5rCwvDR2yRe1r6acitoQEREBERBCIiCURa3tltjHQxZW2fUyA9VFwA3dY/8o+Z05kB4bb7aNoo+qhIdVSN7I3iJp//AEcPoOPkuPSzOe5z3uLnuJc5zjdznHUknmlVVSSyPllcXySOLnPO8krzuqiq6uDLHTw/a5xmF7QQ7jNJw8mjif7NMLY2sdUVBtDHvt3pH8I28yf78PPBsPkxCo+3VIIgYcsEB0aQ09224sBGp+I+AsirvZnB5Jpf/k6y5kk7UMbvgb8L8vCw7o4DXeVtwK8wVVdEVgqbrzupug9AVK88ynMgpnp2SDLI1rxye0PHsVh6nYzD5Dm6gMcfiic6P5A2+SzV0ug1So2Fdr1NXJ4NqGNmb76W9liTg0lNNmquofHCz7S4Q5wJXB+WKJzTp2pLcNzXcl0EFaBXzSV1b9kjuGvldLLIN7IWDIx3o3MR+aVBiGTzNc+rlEo625Exgc+OQF2Zzw7xdy4Bquo8Uvv6t249l+Q2Iv3X+a6OwNY0MYA1rWta1o3BoFgPYLSduZYnSRU0EMTp3OaXPDGZwXdyMOGoJve/gOaKt2YgwkAteCdwLN55Ai4XvC2w17ziXOPN3+3DyCupadtPBHRssSz7yZ4HelI/v0tyVrdEVEr3w+hkqJ4qaLvzPDGn8PEuPgACfRWpK6T0UbP2a/EJBq/NDBcfAD23jzIy/wAp5oN9w3D46eCOniFmRMaxvMgDefE7z4lXKIooiIgIiIIRFiNqNpIaCnM0naebtiiBs6R9t3gBvJ4D0QW+1+1sVBDfR88gIhhvvP43cmj57vLildXyzyvnmeXySG7nH6AcANwHBVYpik1TM+ondmkedeTRwa0cGjkrRVFS96anDsz5HBkUYzSyHc1vLzKt7qrE2ieFkDXuhY3VzcgkbI/8bjcG/ofogopoX4nUAjNHQ05ytYLjNzb+s8TwHibreImBoDWgNa0ABoFgANwAWmYdWV9O1kUQppom7gDkeLm5OXsucd5vYnVX7dtWMf1dTTzwm57Rb2SOYzZT9UVs91N1jKTaKilsGVEdz8L3dW7ys6yyIPHgqisFSCqFN1BXdRdU3S6Cq6XVF0JQVOkstfweSnifK2OIxOkkLnEuLyQNGtzHXKBuCzb1iaqk7eYc1Rc4rizKeB8x1yjst/G87m/3wBWq7MQG8uKVIBeXPEN/jldo59+XAcgHeCscUqHV1ZHSxF3VxucM4vl078oI327o/wDazNfO3sQRC0UDQxgG64Fif9P+VFeL5CSXE3JJJPMlUkqm6XRF7hGFyVVTFSx96V9i78DBq5/o0E+y79RUccMUcMQyxxMaxjeTWiwWjdFGz+SF9fIO3P8Adw34Qg6u/mcPZo5roCiiIiAiIgIiILXE8SipoJKid2WOJpc530AHEk2AHEkLgW0u08tdVOqJdG92KK9xHHfRvnxJ4n0XdcewGCth+z1AJZma/QgWcL2OoIO87wtCxLoXZqaWct5NeCPmLj5BUc1bIqw5ZvEujfFYLkRGRo+KPtfJt/nZa/NDNGSJY3ttvNrgeZGiI9w5SFbRztO4r1D0HqvRlS9osHED8N7tPm06FeAcqg5AdBA6+eCO7hZzowYXOHI5LA+oKop6AR3NNU1EJNiA9xkaLcOyW6ebSvUL1iIDmlwzAEEtvlzDlfgiq6fFsVj3mnqhfc2zX28AS11/Qq5ZtyxlhWU01ObkXIuPPUNOvhfcV7VFRQzWvEaY6Fz47ysvYAgRkiwJ101F95VpUfd2bFUdaw5iQGva2wcQA5jtNQL25EIM1R7RUcoHVzsu4XAfeMkXtoHAX100WRB48Oa0Wejp5BaSCPnmjvC6/PsWHHiCvJmH9XrS1U9ObAWIa9hsOOTL75STxug39RdadHjGKx7uoqx+prH+1mE+xV03bdjNKynlgPkSPMBwafkg2UrXdscXEEGRrgJZgQ3XVrB3njx1sPE+CvoNqKF7C9s7LAE2ddjtBcgNcASdNwWpULXYhWvqJm2hiAe4EhwDASY4/DcSR580FNO00VGZj/iKogM0sWRc7cDbXzcOS96SpEjA4eo5FNoCZ7u3AHsjk0f3dYOhqTFJY7jof90RsSyOz2DPrKuKlbcB7ryOHwRN1e720HiQsW2QEXHFdc6K9nuppTWyC0tUAWXGracd39x7XllQbtTwMjY2NjQ1jGtY1o3Na0WAHoF6KCbala9ie3+F04cZalpDO86MGRrfNw0HuorYkWu4bt7h1QLwy5uNtAR5tJus1T18Unce0nlex9kFwiIgIiIIRSoQSrasw2CYWmijk8XsDiPI7wrlEGn4p0W4ZPchjonHi0319dfYhaniXQ1UNuaWoDxwa7Q+x/8AJdcRB884lslilNfradxaPjbu9+77FYh1Rl0ka5h/O0tv68V9OLG1+zVDPfrqeNxO9wbkcfNzbEq0fPUcwO4he7XrqOJ9DdBJcwPfC7w1Hyt87rVcR6JcTiuYHsmbyuL/ADsfYFEa1mRK3DK6nOWoppG+IadfIGxPsrRtcy+Umx4tddp9igu0XmHhVZkCyrbM4DKHGx+G92nzbuKouiDwnooH9+GO/NgMR/os0+oKuYXsjpxTwsLWlznSOc8Oc8301AHhw4BUlUlBQSsVX4aSczPZZZQUF50f4E+uqY6VwPVtcXzO5QttmF+ZJDR+rwX0RGwNAa0AAAAACwAG4ALUOjLZv7LRdfI201Xlldcasit92z2JcfF55LcVFc+6WscfDHT0+YtjqDKZSNM2XLlYT+Elx9gubGrZa1g647tr3HkuvdJOzgrKB1m3kgJkbYXOW1ngc9LG35Vw6mpWxvySF2U7ngnT05K4jJxP0+7ayI77taM2624WG7hqrynxWcOAYZJHX0ALjryDRp8l6y7JVAgFRC7rIzrcaqwqcTq+rbCZHMYwZQ1lo76W1LbFxtpqqOkbE9IYlkFFV3bKTlje7S7t3Vu8f+F0BfMGctcHAm4Nwb6g87r6B2Jx/wC20EU7jeRo6uX/AKjd59RY+qmqzyIigKERBKIiAihSgIoRAUoiCiSJrgWuAcDvaQCD6FYLE9hMMqARJTsBPGPsW/l7vyWwIg5jiXQrFqaSocw8Gvvb3Fx7NWsYh0cYxBciNs7Rxj1Ps25+QXdEVHzVOJoyWzQyMI39nNbztu9VTHVsd3XA+q+kaqhhlGWaNkg5PY14+a1nFejDCqjUwmN34o3f6Ovb0slRxnMoJW94j0KytuaOrvvsyUEel+1f3C1bEdisYprmSmMjR8cXa059m4HqQgxd1nNi8B+218ULheJn30/Lq2kdg/qcWt8iVrbqnLpI17CN+ZpsD57l2fopwTqaD7U8feVhEgvvEAuIx63c7+dBu4CIiii5Z0g7BFhdWUjfuyS6WJouYjxe0cWHiOHlu6moIQcU2P2mNODFJ2oHGzmHXqzzHgvTaykg/ixEZX66cFsW2HRu4udV4aAH75KXc1/PJy/T7clzuqme3NC8OY4GzoZAWuafIrSMeYLk2XRehqrcyaqpHbnMZO0eLXZT8nD2Wl4QYmXMt9xIW/dFGFvfNPiLm5Y3M6iE27/aBc4cwMoF+ZPJQdLREUVCKVCCUREBQpRBClQiCUREBERAREQEREBERBY4hglJUC1RBFLcWu+Nrjb9W9XkUTWtDGgNa0BrWgWAAFgAOVlUiAiIgIiICx+K4BR1TctVBFKOBewFw8nbx6FZBEGsQdGmDMeHijYSDcB75ZG/sc4g+oWyxxta0NaA1rQAGgAAAbgANwVSICIiAoUqEEoiIChTZQglEUIJREQEUKUBERAREQEREBERAREQEREBERAREQEREEIpUIJREQFClQgIpRAREQEREBERAREQEREBERAREQEREBERAREQEREEKQiICIiCFKIgIiIIRSiAiIgIiICIiAiIgIiICIiAiIgIiICIi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4" descr="data:image/jpeg;base64,/9j/4AAQSkZJRgABAQAAAQABAAD/2wCEAAkGBg0QDQ8NDQ8PEA8ODg0ODw0PDQ8PEA8PFBAVFBUQFBIYGyYeFxkjGRIUHy8gJCcpLSwsFR4xNTAqNScrLSkBCQoKDAwNDQ0NDSkYFBgpKSkpKSkpKSkpKSkpKSkpKSkpKSkpKSkpKSkpKSkpKSkpKSkpKSkpKSkpKSkpKSkpKf/AABEIANMA7gMBIgACEQEDEQH/xAAcAAEAAQUBAQAAAAAAAAAAAAAAAQIEBQYHAwj/xABBEAABAwIDBAgDBgQFBAMAAAABAAIDBBEFEiEGMUFRBxMiMmFxgZFCobEUI1JicpIzgqLwNGPB0fFzk9LhFSRD/8QAFgEBAQEAAAAAAAAAAAAAAAAAAAEC/8QAFhEBAQEAAAAAAAAAAAAAAAAAABEB/9oADAMBAAIRAxEAPwDuKIiAiIgIiICIiAoUogIiIChSiCFKIghSiIIRSiCEUogIiIIUoiCEUoghFKICIiAiIgIiICIiAiIgIiICIiAiIgIiICIiAiIgIiICIiAiIgIiICIiAiIgIiICIiAiIgIiICIiAiIgIiICIsPtTtPBh9MZ5Q55LgyKFlusmkO5jR/f0CDL3Urn+Gzy1WMR5rh9M1z6jK7uOsL04I3taXMbbiRMeK6AgIiICIiAiIgIiICIiAiIgIiICIud7f7b2zUNI7XVtRM07ucTTz5n052C32525c95paKQtYx33s8biC9wPcY4fCOJG/y34Sj26xOLdUOeOUrWyfMjN81rt1OZVG+0nStOARNTRvNjZzHuj18jm+qqo+laYfx6aN3jE9zD7G/1WgZ1Ieg61RdJmHvsJOthP548w92XWdotoKOb+DUQvJ+ESNzftOq4LRyFr5TPGyZri3qg2WWJ8bADpcaEkm50Ku81I74qmH9bGVDB6izlB3+6Lh1FXVUf+Er2HkwVD4D/ANuTQrNQ7c4zCLyx9Y0fE+APBH64tEV1dFzui6XWGwnp7HiYpQT+xwH1WepOkTDJO9K6I8pY3N/qFx80GzLlONY22aomxR4D4qMmHDo3C7XzkljZgOZcHPvwaxhW17Z7TxtwuofRytmlkDII+ocJHtdM8R57N3WzE68QForMM+1V1JhEf8GkANTl3Z8o6zX8rMsY8XIN26NcGMNH9okuZasiUuPeMeuUnzLnP/nW3qljAAGtAAAAAGgAG4BVICIiAiIgIiICIiCEREEoiICItM2722FK001M4GpeO04aiBpHeP5zwHDfyuFvt9tv1IdR0jvviLSytP8ABB+Fp/Gfl57uYXUOcSSSSSSSSTckneSVF1USvLGJBTvjY+Roke3M6LqnPycs7gdDbh4K7qqxtFE2Zzc9RJ/h4bXy/wCa4fQcT8shsrs66LNV1OZ1VNdxzm5jDt45Zjx5bh4hrkWJtOl43folAP7H2K9/tTR3szP1sc357luVVgVHLrLTxOJ+LIGu/cLH5rFybC0wv1Ek8BPBspe39rr+10VhWSB3dIPkQfoq7r0qNiasC8csEx/zYzC73Z/urCbDcQh79NPYcYHtqG/sNyAgujY7wD5hTC4sN43yRnnG9zfosYcUyuyOc0PvbJIx8bz7XC92V19cjj4sLZR8jf5KIypxOoOj3RzDlPCyT+q1/mqPtER71Nl/NTzvZ/Q64ViysjJtnA8HXafY2Vcswaxz3d1oLifAKjYMCbGwS1zesIp2lsbJ2Mb/APYcLN7Td4AJJ00FisXgdfVw5qqnnAe/N1jmzR9Ye3d7nRu33dc8dwVGL4lZsOHxue3KzPKWtAvNKzM8PF/hbl8i6x3K3a1osAALAAeSDcqLpPxFmknUzD88eV3uwgfJZyl6W4bXqKZ7ABcujka8Ac7Oy/Vc0BXjP23CL4RZ8niL9lnqRfyb4oPoqkrYpWB8T2va4AgtcHbx4L3XzxHIWnMwlp/E0lp9wsrS7Y4lFbJVSkDhIRKP6wVFdyRavsFjdZWU75qoMyiTJE5rCwvDR2yRe1r6acitoQEREBERBCIiCURa3tltjHQxZW2fUyA9VFwA3dY/8o+Z05kB4bb7aNoo+qhIdVSN7I3iJp//AEcPoOPkuPSzOe5z3uLnuJc5zjdznHUknmlVVSSyPllcXySOLnPO8krzuqiq6uDLHTw/a5xmF7QQ7jNJw8mjif7NMLY2sdUVBtDHvt3pH8I28yf78PPBsPkxCo+3VIIgYcsEB0aQ09224sBGp+I+AsirvZnB5Jpf/k6y5kk7UMbvgb8L8vCw7o4DXeVtwK8wVVdEVgqbrzupug9AVK88ynMgpnp2SDLI1rxye0PHsVh6nYzD5Dm6gMcfiic6P5A2+SzV0ug1So2Fdr1NXJ4NqGNmb76W9liTg0lNNmquofHCz7S4Q5wJXB+WKJzTp2pLcNzXcl0EFaBXzSV1b9kjuGvldLLIN7IWDIx3o3MR+aVBiGTzNc+rlEo625Exgc+OQF2Zzw7xdy4Bquo8Uvv6t249l+Q2Iv3X+a6OwNY0MYA1rWta1o3BoFgPYLSduZYnSRU0EMTp3OaXPDGZwXdyMOGoJve/gOaKt2YgwkAteCdwLN55Ai4XvC2w17ziXOPN3+3DyCupadtPBHRssSz7yZ4HelI/v0tyVrdEVEr3w+hkqJ4qaLvzPDGn8PEuPgACfRWpK6T0UbP2a/EJBq/NDBcfAD23jzIy/wAp5oN9w3D46eCOniFmRMaxvMgDefE7z4lXKIooiIgIiIIRFiNqNpIaCnM0naebtiiBs6R9t3gBvJ4D0QW+1+1sVBDfR88gIhhvvP43cmj57vLildXyzyvnmeXySG7nH6AcANwHBVYpik1TM+ondmkedeTRwa0cGjkrRVFS96anDsz5HBkUYzSyHc1vLzKt7qrE2ieFkDXuhY3VzcgkbI/8bjcG/ofogopoX4nUAjNHQ05ytYLjNzb+s8TwHibreImBoDWgNa0ABoFgANwAWmYdWV9O1kUQppom7gDkeLm5OXsucd5vYnVX7dtWMf1dTTzwm57Rb2SOYzZT9UVs91N1jKTaKilsGVEdz8L3dW7ys6yyIPHgqisFSCqFN1BXdRdU3S6Cq6XVF0JQVOkstfweSnifK2OIxOkkLnEuLyQNGtzHXKBuCzb1iaqk7eYc1Rc4rizKeB8x1yjst/G87m/3wBWq7MQG8uKVIBeXPEN/jldo59+XAcgHeCscUqHV1ZHSxF3VxucM4vl078oI327o/wDazNfO3sQRC0UDQxgG64Fif9P+VFeL5CSXE3JJJPMlUkqm6XRF7hGFyVVTFSx96V9i78DBq5/o0E+y79RUccMUcMQyxxMaxjeTWiwWjdFGz+SF9fIO3P8Adw34Qg6u/mcPZo5roCiiIiAiIgIiILXE8SipoJKid2WOJpc530AHEk2AHEkLgW0u08tdVOqJdG92KK9xHHfRvnxJ4n0XdcewGCth+z1AJZma/QgWcL2OoIO87wtCxLoXZqaWct5NeCPmLj5BUc1bIqw5ZvEujfFYLkRGRo+KPtfJt/nZa/NDNGSJY3ttvNrgeZGiI9w5SFbRztO4r1D0HqvRlS9osHED8N7tPm06FeAcqg5AdBA6+eCO7hZzowYXOHI5LA+oKop6AR3NNU1EJNiA9xkaLcOyW6ebSvUL1iIDmlwzAEEtvlzDlfgiq6fFsVj3mnqhfc2zX28AS11/Qq5ZtyxlhWU01ObkXIuPPUNOvhfcV7VFRQzWvEaY6Fz47ysvYAgRkiwJ101F95VpUfd2bFUdaw5iQGva2wcQA5jtNQL25EIM1R7RUcoHVzsu4XAfeMkXtoHAX100WRB48Oa0Wejp5BaSCPnmjvC6/PsWHHiCvJmH9XrS1U9ObAWIa9hsOOTL75STxug39RdadHjGKx7uoqx+prH+1mE+xV03bdjNKynlgPkSPMBwafkg2UrXdscXEEGRrgJZgQ3XVrB3njx1sPE+CvoNqKF7C9s7LAE2ddjtBcgNcASdNwWpULXYhWvqJm2hiAe4EhwDASY4/DcSR580FNO00VGZj/iKogM0sWRc7cDbXzcOS96SpEjA4eo5FNoCZ7u3AHsjk0f3dYOhqTFJY7jof90RsSyOz2DPrKuKlbcB7ryOHwRN1e720HiQsW2QEXHFdc6K9nuppTWyC0tUAWXGracd39x7XllQbtTwMjY2NjQ1jGtY1o3Na0WAHoF6KCbala9ie3+F04cZalpDO86MGRrfNw0HuorYkWu4bt7h1QLwy5uNtAR5tJus1T18Unce0nlex9kFwiIgIiIIRSoQSrasw2CYWmijk8XsDiPI7wrlEGn4p0W4ZPchjonHi0319dfYhaniXQ1UNuaWoDxwa7Q+x/8AJdcRB884lslilNfradxaPjbu9+77FYh1Rl0ka5h/O0tv68V9OLG1+zVDPfrqeNxO9wbkcfNzbEq0fPUcwO4he7XrqOJ9DdBJcwPfC7w1Hyt87rVcR6JcTiuYHsmbyuL/ADsfYFEa1mRK3DK6nOWoppG+IadfIGxPsrRtcy+Umx4tddp9igu0XmHhVZkCyrbM4DKHGx+G92nzbuKouiDwnooH9+GO/NgMR/os0+oKuYXsjpxTwsLWlznSOc8Oc8301AHhw4BUlUlBQSsVX4aSczPZZZQUF50f4E+uqY6VwPVtcXzO5QttmF+ZJDR+rwX0RGwNAa0AAAAACwAG4ALUOjLZv7LRdfI201Xlldcasit92z2JcfF55LcVFc+6WscfDHT0+YtjqDKZSNM2XLlYT+Elx9gubGrZa1g647tr3HkuvdJOzgrKB1m3kgJkbYXOW1ngc9LG35Vw6mpWxvySF2U7ngnT05K4jJxP0+7ayI77taM2624WG7hqrynxWcOAYZJHX0ALjryDRp8l6y7JVAgFRC7rIzrcaqwqcTq+rbCZHMYwZQ1lo76W1LbFxtpqqOkbE9IYlkFFV3bKTlje7S7t3Vu8f+F0BfMGctcHAm4Nwb6g87r6B2Jx/wC20EU7jeRo6uX/AKjd59RY+qmqzyIigKERBKIiAihSgIoRAUoiCiSJrgWuAcDvaQCD6FYLE9hMMqARJTsBPGPsW/l7vyWwIg5jiXQrFqaSocw8Gvvb3Fx7NWsYh0cYxBciNs7Rxj1Ps25+QXdEVHzVOJoyWzQyMI39nNbztu9VTHVsd3XA+q+kaqhhlGWaNkg5PY14+a1nFejDCqjUwmN34o3f6Ovb0slRxnMoJW94j0KytuaOrvvsyUEel+1f3C1bEdisYprmSmMjR8cXa059m4HqQgxd1nNi8B+218ULheJn30/Lq2kdg/qcWt8iVrbqnLpI17CN+ZpsD57l2fopwTqaD7U8feVhEgvvEAuIx63c7+dBu4CIiii5Z0g7BFhdWUjfuyS6WJouYjxe0cWHiOHlu6moIQcU2P2mNODFJ2oHGzmHXqzzHgvTaykg/ixEZX66cFsW2HRu4udV4aAH75KXc1/PJy/T7clzuqme3NC8OY4GzoZAWuafIrSMeYLk2XRehqrcyaqpHbnMZO0eLXZT8nD2Wl4QYmXMt9xIW/dFGFvfNPiLm5Y3M6iE27/aBc4cwMoF+ZPJQdLREUVCKVCCUREBQpRBClQiCUREBERAREQEREBERBY4hglJUC1RBFLcWu+Nrjb9W9XkUTWtDGgNa0BrWgWAAFgAOVlUiAiIgIiICx+K4BR1TctVBFKOBewFw8nbx6FZBEGsQdGmDMeHijYSDcB75ZG/sc4g+oWyxxta0NaA1rQAGgAAAbgANwVSICIiAoUqEEoiIChTZQglEUIJREQEUKUBERAREQEREBERAREQEREBERAREQEREEIpUIJREQFClQgIpRAREQEREBERAREQEREBERAREQEREBERAREQEREEKQiICIiCFKIgIiIIRSiAiIgIiICIiAiIgIiICIiAiIgIiICIiAiI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4" name="Picture 6" descr="http://pcchochorovia.weblahko.sk/graficka_tabul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17473" r="24305" b="19309"/>
          <a:stretch/>
        </p:blipFill>
        <p:spPr bwMode="auto">
          <a:xfrm>
            <a:off x="3851920" y="3393224"/>
            <a:ext cx="2772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Svetelné pero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2438401"/>
            <a:ext cx="4784576" cy="2358752"/>
          </a:xfrm>
        </p:spPr>
        <p:txBody>
          <a:bodyPr>
            <a:normAutofit/>
          </a:bodyPr>
          <a:lstStyle/>
          <a:p>
            <a:r>
              <a:rPr lang="sk-SK" dirty="0"/>
              <a:t>Používa sa na vkladanie údajov pri konštrukčných prácach </a:t>
            </a:r>
            <a:r>
              <a:rPr lang="sk-SK" dirty="0" smtClean="0"/>
              <a:t>napríklad pri </a:t>
            </a:r>
            <a:r>
              <a:rPr lang="sk-SK" dirty="0"/>
              <a:t>príprave strihov šiat priamo na obrazovke. </a:t>
            </a:r>
            <a:endParaRPr lang="sk-SK" dirty="0" smtClean="0"/>
          </a:p>
          <a:p>
            <a:r>
              <a:rPr lang="sk-SK" dirty="0" smtClean="0"/>
              <a:t>Pero </a:t>
            </a:r>
            <a:r>
              <a:rPr lang="sk-SK" dirty="0"/>
              <a:t>umožňuje operátorovi premiestňovať strihové diely priamo na interakčnej </a:t>
            </a:r>
            <a:r>
              <a:rPr lang="sk-SK" dirty="0" smtClean="0"/>
              <a:t>obrazovke.</a:t>
            </a:r>
          </a:p>
        </p:txBody>
      </p:sp>
      <p:pic>
        <p:nvPicPr>
          <p:cNvPr id="4098" name="Picture 2" descr="http://skola.dvp.sk/wp-content/uploads/2008/09/sk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72" y="2708920"/>
            <a:ext cx="2297832" cy="17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lačidlo akcie: Domov 4">
            <a:hlinkClick r:id="rId3" action="ppaction://hlinksldjump" highlightClick="1"/>
          </p:cNvPr>
          <p:cNvSpPr/>
          <p:nvPr/>
        </p:nvSpPr>
        <p:spPr>
          <a:xfrm>
            <a:off x="7956376" y="5517232"/>
            <a:ext cx="250328" cy="2503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26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echclump.com/wp-content/uploads/2011/06/Sc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024336" cy="18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scanner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048001"/>
          </a:xfrm>
        </p:spPr>
        <p:txBody>
          <a:bodyPr>
            <a:normAutofit/>
          </a:bodyPr>
          <a:lstStyle/>
          <a:p>
            <a:r>
              <a:rPr lang="sk-SK" dirty="0" smtClean="0"/>
              <a:t>Skener je vstupné zariadenie určené na digitalizáciu  plošných predlôh (papierové dokumenty, obrázky, fotografie.).</a:t>
            </a:r>
          </a:p>
          <a:p>
            <a:r>
              <a:rPr lang="sk-SK" dirty="0" smtClean="0"/>
              <a:t>kvalita zosnímaného súboru sa uvádza v jednotkách dpi (počet snímaných bodov na jednotku dĺžky = bodov na palec 2,54 cm),</a:t>
            </a:r>
          </a:p>
          <a:p>
            <a:r>
              <a:rPr lang="sk-SK" dirty="0" smtClean="0"/>
              <a:t>v </a:t>
            </a:r>
            <a:r>
              <a:rPr lang="sk-SK" dirty="0"/>
              <a:t>súčasnej dobe väčšina plošných skenerov používa snímače s rozlíšením 600, 1 200 alebo 2 400 dpi. </a:t>
            </a:r>
            <a:endParaRPr lang="sk-SK" dirty="0" smtClean="0"/>
          </a:p>
        </p:txBody>
      </p:sp>
      <p:sp>
        <p:nvSpPr>
          <p:cNvPr id="5" name="Tlačidlo akcie: Domov 4">
            <a:hlinkClick r:id="rId3" action="ppaction://hlinksldjump" highlightClick="1"/>
          </p:cNvPr>
          <p:cNvSpPr/>
          <p:nvPr/>
        </p:nvSpPr>
        <p:spPr>
          <a:xfrm>
            <a:off x="7956376" y="5445224"/>
            <a:ext cx="250328" cy="2503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3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et módy">
  <a:themeElements>
    <a:clrScheme name="Základn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Čierna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e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123</TotalTime>
  <Words>245</Words>
  <Application>Microsoft Office PowerPoint</Application>
  <PresentationFormat>Prezentácia na obrazovke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Svet módy</vt:lpstr>
      <vt:lpstr>Vstupné Zariadenia</vt:lpstr>
      <vt:lpstr>Obsah</vt:lpstr>
      <vt:lpstr>Čo je vstupné zariadenie</vt:lpstr>
      <vt:lpstr>Klávesnica</vt:lpstr>
      <vt:lpstr>Myš</vt:lpstr>
      <vt:lpstr>Optické snímače</vt:lpstr>
      <vt:lpstr>GrafickÝ tabLET</vt:lpstr>
      <vt:lpstr>Svetelné pero</vt:lpstr>
      <vt:lpstr>scanner</vt:lpstr>
      <vt:lpstr>Webkamera</vt:lpstr>
      <vt:lpstr>mikrofón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Vstupné Zariadenia</dc:title>
  <dc:creator>PC4</dc:creator>
  <cp:lastModifiedBy>gabca</cp:lastModifiedBy>
  <cp:revision>16</cp:revision>
  <dcterms:created xsi:type="dcterms:W3CDTF">2013-03-25T07:17:39Z</dcterms:created>
  <dcterms:modified xsi:type="dcterms:W3CDTF">2013-04-21T12:07:15Z</dcterms:modified>
</cp:coreProperties>
</file>